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4"/>
  </p:notesMasterIdLst>
  <p:handoutMasterIdLst>
    <p:handoutMasterId r:id="rId25"/>
  </p:handoutMasterIdLst>
  <p:sldIdLst>
    <p:sldId id="257" r:id="rId18"/>
    <p:sldId id="256" r:id="rId19"/>
    <p:sldId id="258" r:id="rId20"/>
    <p:sldId id="259" r:id="rId21"/>
    <p:sldId id="260" r:id="rId22"/>
    <p:sldId id="26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81" d="100"/>
          <a:sy n="81" d="100"/>
        </p:scale>
        <p:origin x="516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stackexchange.com/questions/17799/creating-an-abstract-background-in-photoshop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4335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When Lord appears far away</a:t>
            </a:r>
          </a:p>
          <a:p>
            <a:r>
              <a:rPr lang="en-US" altLang="ko-KR" dirty="0"/>
              <a:t>as if we live the world alone</a:t>
            </a:r>
          </a:p>
          <a:p>
            <a:r>
              <a:rPr lang="ko-KR" altLang="en-US" dirty="0"/>
              <a:t>혼자서만 세상을 사는 듯이</a:t>
            </a:r>
          </a:p>
          <a:p>
            <a:r>
              <a:rPr lang="ko-KR" altLang="en-US" dirty="0"/>
              <a:t>주가 멀어보이기만 할 때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We need to look</a:t>
            </a:r>
          </a:p>
          <a:p>
            <a:r>
              <a:rPr lang="en-US" altLang="ko-KR" dirty="0"/>
              <a:t>The Lord who came to us</a:t>
            </a:r>
          </a:p>
          <a:p>
            <a:r>
              <a:rPr lang="ko-KR" altLang="en-US" dirty="0"/>
              <a:t>우리는 바라보아야 하네</a:t>
            </a:r>
          </a:p>
          <a:p>
            <a:r>
              <a:rPr lang="ko-KR" altLang="en-US" dirty="0"/>
              <a:t>우리게 오셨던 그 주님을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53904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Lord knows our pain</a:t>
            </a:r>
          </a:p>
          <a:p>
            <a:r>
              <a:rPr lang="en-US" altLang="ko-KR" dirty="0"/>
              <a:t>Closely, He shares our pain</a:t>
            </a:r>
          </a:p>
          <a:p>
            <a:r>
              <a:rPr lang="ko-KR" altLang="en-US" dirty="0"/>
              <a:t>주님이 우리의 아픈 맘을 아시네</a:t>
            </a:r>
          </a:p>
          <a:p>
            <a:r>
              <a:rPr lang="ko-KR" altLang="en-US" dirty="0"/>
              <a:t>가까이서 우리의 아픔에 공감하시네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499857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Lord who came among us</a:t>
            </a:r>
          </a:p>
          <a:p>
            <a:r>
              <a:rPr lang="en-US" altLang="ko-KR" dirty="0"/>
              <a:t>resonates with our every situation</a:t>
            </a:r>
          </a:p>
          <a:p>
            <a:r>
              <a:rPr lang="ko-KR" altLang="en-US" dirty="0"/>
              <a:t>우리 가운데 찾아 오셨던 그 주님이</a:t>
            </a:r>
          </a:p>
          <a:p>
            <a:r>
              <a:rPr lang="ko-KR" altLang="en-US" dirty="0"/>
              <a:t>우리의 모든 상황에 공감하시네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79264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13000" r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Shares Our Pain</a:t>
            </a:r>
            <a:endParaRPr lang="ko-KR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52377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101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6</vt:i4>
      </vt:variant>
    </vt:vector>
  </HeadingPairs>
  <TitlesOfParts>
    <vt:vector size="2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153</cp:revision>
  <dcterms:created xsi:type="dcterms:W3CDTF">2011-12-04T14:58:54Z</dcterms:created>
  <dcterms:modified xsi:type="dcterms:W3CDTF">2019-12-15T14:53:44Z</dcterms:modified>
</cp:coreProperties>
</file>